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64" autoAdjust="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B9356-63A6-4A87-8135-AFBBE87BB30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A4441-58B5-464F-96FD-CAF7381CEF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445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A4441-58B5-464F-96FD-CAF7381CEFE9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812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9534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6561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777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075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566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4291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331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121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418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53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011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0D219-CA6F-45E8-A2E3-854EB0801419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CD7F4-49B5-4E97-AD64-A0CD9D2BC5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790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518" y="187706"/>
            <a:ext cx="5273579" cy="64944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104" name="Forma libre 103"/>
          <p:cNvSpPr/>
          <p:nvPr/>
        </p:nvSpPr>
        <p:spPr>
          <a:xfrm>
            <a:off x="6151203" y="5058518"/>
            <a:ext cx="1761308" cy="1623604"/>
          </a:xfrm>
          <a:custGeom>
            <a:avLst/>
            <a:gdLst>
              <a:gd name="connsiteX0" fmla="*/ 0 w 1761308"/>
              <a:gd name="connsiteY0" fmla="*/ 0 h 1623604"/>
              <a:gd name="connsiteX1" fmla="*/ 295491 w 1761308"/>
              <a:gd name="connsiteY1" fmla="*/ 0 h 1623604"/>
              <a:gd name="connsiteX2" fmla="*/ 304398 w 1761308"/>
              <a:gd name="connsiteY2" fmla="*/ 84707 h 1623604"/>
              <a:gd name="connsiteX3" fmla="*/ 779104 w 1761308"/>
              <a:gd name="connsiteY3" fmla="*/ 455635 h 1623604"/>
              <a:gd name="connsiteX4" fmla="*/ 1253811 w 1761308"/>
              <a:gd name="connsiteY4" fmla="*/ 84707 h 1623604"/>
              <a:gd name="connsiteX5" fmla="*/ 1262718 w 1761308"/>
              <a:gd name="connsiteY5" fmla="*/ 0 h 1623604"/>
              <a:gd name="connsiteX6" fmla="*/ 1761308 w 1761308"/>
              <a:gd name="connsiteY6" fmla="*/ 0 h 1623604"/>
              <a:gd name="connsiteX7" fmla="*/ 1761308 w 1761308"/>
              <a:gd name="connsiteY7" fmla="*/ 345581 h 1623604"/>
              <a:gd name="connsiteX8" fmla="*/ 1725799 w 1761308"/>
              <a:gd name="connsiteY8" fmla="*/ 342149 h 1623604"/>
              <a:gd name="connsiteX9" fmla="*/ 1241248 w 1761308"/>
              <a:gd name="connsiteY9" fmla="*/ 806700 h 1623604"/>
              <a:gd name="connsiteX10" fmla="*/ 1725799 w 1761308"/>
              <a:gd name="connsiteY10" fmla="*/ 1271251 h 1623604"/>
              <a:gd name="connsiteX11" fmla="*/ 1761308 w 1761308"/>
              <a:gd name="connsiteY11" fmla="*/ 1267819 h 1623604"/>
              <a:gd name="connsiteX12" fmla="*/ 1761308 w 1761308"/>
              <a:gd name="connsiteY12" fmla="*/ 1623604 h 1623604"/>
              <a:gd name="connsiteX13" fmla="*/ 0 w 1761308"/>
              <a:gd name="connsiteY13" fmla="*/ 1623604 h 1623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61308" h="1623604">
                <a:moveTo>
                  <a:pt x="0" y="0"/>
                </a:moveTo>
                <a:lnTo>
                  <a:pt x="295491" y="0"/>
                </a:lnTo>
                <a:lnTo>
                  <a:pt x="304398" y="84707"/>
                </a:lnTo>
                <a:cubicBezTo>
                  <a:pt x="349580" y="296395"/>
                  <a:pt x="544946" y="455635"/>
                  <a:pt x="779104" y="455635"/>
                </a:cubicBezTo>
                <a:cubicBezTo>
                  <a:pt x="1013263" y="455635"/>
                  <a:pt x="1208628" y="296395"/>
                  <a:pt x="1253811" y="84707"/>
                </a:cubicBezTo>
                <a:lnTo>
                  <a:pt x="1262718" y="0"/>
                </a:lnTo>
                <a:lnTo>
                  <a:pt x="1761308" y="0"/>
                </a:lnTo>
                <a:lnTo>
                  <a:pt x="1761308" y="345581"/>
                </a:lnTo>
                <a:lnTo>
                  <a:pt x="1725799" y="342149"/>
                </a:lnTo>
                <a:cubicBezTo>
                  <a:pt x="1458189" y="342149"/>
                  <a:pt x="1241248" y="550136"/>
                  <a:pt x="1241248" y="806700"/>
                </a:cubicBezTo>
                <a:cubicBezTo>
                  <a:pt x="1241248" y="1063264"/>
                  <a:pt x="1458189" y="1271251"/>
                  <a:pt x="1725799" y="1271251"/>
                </a:cubicBezTo>
                <a:lnTo>
                  <a:pt x="1761308" y="1267819"/>
                </a:lnTo>
                <a:lnTo>
                  <a:pt x="1761308" y="1623604"/>
                </a:lnTo>
                <a:lnTo>
                  <a:pt x="0" y="162360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11" name="Forma libre 110"/>
          <p:cNvSpPr/>
          <p:nvPr/>
        </p:nvSpPr>
        <p:spPr>
          <a:xfrm>
            <a:off x="7420241" y="5058518"/>
            <a:ext cx="2297448" cy="1623604"/>
          </a:xfrm>
          <a:custGeom>
            <a:avLst/>
            <a:gdLst>
              <a:gd name="connsiteX0" fmla="*/ 536140 w 2297448"/>
              <a:gd name="connsiteY0" fmla="*/ 0 h 1623604"/>
              <a:gd name="connsiteX1" fmla="*/ 925308 w 2297448"/>
              <a:gd name="connsiteY1" fmla="*/ 0 h 1623604"/>
              <a:gd name="connsiteX2" fmla="*/ 924371 w 2297448"/>
              <a:gd name="connsiteY2" fmla="*/ 8911 h 1623604"/>
              <a:gd name="connsiteX3" fmla="*/ 1408922 w 2297448"/>
              <a:gd name="connsiteY3" fmla="*/ 473462 h 1623604"/>
              <a:gd name="connsiteX4" fmla="*/ 1893473 w 2297448"/>
              <a:gd name="connsiteY4" fmla="*/ 8911 h 1623604"/>
              <a:gd name="connsiteX5" fmla="*/ 1892536 w 2297448"/>
              <a:gd name="connsiteY5" fmla="*/ 0 h 1623604"/>
              <a:gd name="connsiteX6" fmla="*/ 2297448 w 2297448"/>
              <a:gd name="connsiteY6" fmla="*/ 0 h 1623604"/>
              <a:gd name="connsiteX7" fmla="*/ 2297448 w 2297448"/>
              <a:gd name="connsiteY7" fmla="*/ 353178 h 1623604"/>
              <a:gd name="connsiteX8" fmla="*/ 2288930 w 2297448"/>
              <a:gd name="connsiteY8" fmla="*/ 352354 h 1623604"/>
              <a:gd name="connsiteX9" fmla="*/ 1804379 w 2297448"/>
              <a:gd name="connsiteY9" fmla="*/ 816905 h 1623604"/>
              <a:gd name="connsiteX10" fmla="*/ 2288930 w 2297448"/>
              <a:gd name="connsiteY10" fmla="*/ 1281456 h 1623604"/>
              <a:gd name="connsiteX11" fmla="*/ 2297448 w 2297448"/>
              <a:gd name="connsiteY11" fmla="*/ 1280633 h 1623604"/>
              <a:gd name="connsiteX12" fmla="*/ 2297448 w 2297448"/>
              <a:gd name="connsiteY12" fmla="*/ 1623604 h 1623604"/>
              <a:gd name="connsiteX13" fmla="*/ 536140 w 2297448"/>
              <a:gd name="connsiteY13" fmla="*/ 1623604 h 1623604"/>
              <a:gd name="connsiteX14" fmla="*/ 536140 w 2297448"/>
              <a:gd name="connsiteY14" fmla="*/ 1286679 h 1623604"/>
              <a:gd name="connsiteX15" fmla="*/ 484551 w 2297448"/>
              <a:gd name="connsiteY15" fmla="*/ 1291665 h 1623604"/>
              <a:gd name="connsiteX16" fmla="*/ 0 w 2297448"/>
              <a:gd name="connsiteY16" fmla="*/ 827114 h 1623604"/>
              <a:gd name="connsiteX17" fmla="*/ 484551 w 2297448"/>
              <a:gd name="connsiteY17" fmla="*/ 362563 h 1623604"/>
              <a:gd name="connsiteX18" fmla="*/ 536140 w 2297448"/>
              <a:gd name="connsiteY18" fmla="*/ 367549 h 1623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97448" h="1623604">
                <a:moveTo>
                  <a:pt x="536140" y="0"/>
                </a:moveTo>
                <a:lnTo>
                  <a:pt x="925308" y="0"/>
                </a:lnTo>
                <a:lnTo>
                  <a:pt x="924371" y="8911"/>
                </a:lnTo>
                <a:cubicBezTo>
                  <a:pt x="924371" y="265475"/>
                  <a:pt x="1141312" y="473462"/>
                  <a:pt x="1408922" y="473462"/>
                </a:cubicBezTo>
                <a:cubicBezTo>
                  <a:pt x="1676532" y="473462"/>
                  <a:pt x="1893473" y="265475"/>
                  <a:pt x="1893473" y="8911"/>
                </a:cubicBezTo>
                <a:lnTo>
                  <a:pt x="1892536" y="0"/>
                </a:lnTo>
                <a:lnTo>
                  <a:pt x="2297448" y="0"/>
                </a:lnTo>
                <a:lnTo>
                  <a:pt x="2297448" y="353178"/>
                </a:lnTo>
                <a:lnTo>
                  <a:pt x="2288930" y="352354"/>
                </a:lnTo>
                <a:cubicBezTo>
                  <a:pt x="2021320" y="352354"/>
                  <a:pt x="1804379" y="560341"/>
                  <a:pt x="1804379" y="816905"/>
                </a:cubicBezTo>
                <a:cubicBezTo>
                  <a:pt x="1804379" y="1073469"/>
                  <a:pt x="2021320" y="1281456"/>
                  <a:pt x="2288930" y="1281456"/>
                </a:cubicBezTo>
                <a:lnTo>
                  <a:pt x="2297448" y="1280633"/>
                </a:lnTo>
                <a:lnTo>
                  <a:pt x="2297448" y="1623604"/>
                </a:lnTo>
                <a:lnTo>
                  <a:pt x="536140" y="1623604"/>
                </a:lnTo>
                <a:lnTo>
                  <a:pt x="536140" y="1286679"/>
                </a:lnTo>
                <a:lnTo>
                  <a:pt x="484551" y="1291665"/>
                </a:lnTo>
                <a:cubicBezTo>
                  <a:pt x="216941" y="1291665"/>
                  <a:pt x="0" y="1083678"/>
                  <a:pt x="0" y="827114"/>
                </a:cubicBezTo>
                <a:cubicBezTo>
                  <a:pt x="0" y="570550"/>
                  <a:pt x="216941" y="362563"/>
                  <a:pt x="484551" y="362563"/>
                </a:cubicBezTo>
                <a:lnTo>
                  <a:pt x="536140" y="36754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 dirty="0"/>
          </a:p>
        </p:txBody>
      </p:sp>
      <p:sp>
        <p:nvSpPr>
          <p:cNvPr id="138" name="Forma libre 137"/>
          <p:cNvSpPr/>
          <p:nvPr/>
        </p:nvSpPr>
        <p:spPr>
          <a:xfrm>
            <a:off x="6156181" y="3437759"/>
            <a:ext cx="1761308" cy="2109696"/>
          </a:xfrm>
          <a:custGeom>
            <a:avLst/>
            <a:gdLst>
              <a:gd name="connsiteX0" fmla="*/ 0 w 1761308"/>
              <a:gd name="connsiteY0" fmla="*/ 0 h 2109696"/>
              <a:gd name="connsiteX1" fmla="*/ 279296 w 1761308"/>
              <a:gd name="connsiteY1" fmla="*/ 0 h 2109696"/>
              <a:gd name="connsiteX2" fmla="*/ 274035 w 1761308"/>
              <a:gd name="connsiteY2" fmla="*/ 16249 h 2109696"/>
              <a:gd name="connsiteX3" fmla="*/ 264190 w 1761308"/>
              <a:gd name="connsiteY3" fmla="*/ 109872 h 2109696"/>
              <a:gd name="connsiteX4" fmla="*/ 748741 w 1761308"/>
              <a:gd name="connsiteY4" fmla="*/ 574423 h 2109696"/>
              <a:gd name="connsiteX5" fmla="*/ 1233292 w 1761308"/>
              <a:gd name="connsiteY5" fmla="*/ 109872 h 2109696"/>
              <a:gd name="connsiteX6" fmla="*/ 1223448 w 1761308"/>
              <a:gd name="connsiteY6" fmla="*/ 16249 h 2109696"/>
              <a:gd name="connsiteX7" fmla="*/ 1218187 w 1761308"/>
              <a:gd name="connsiteY7" fmla="*/ 0 h 2109696"/>
              <a:gd name="connsiteX8" fmla="*/ 1761308 w 1761308"/>
              <a:gd name="connsiteY8" fmla="*/ 0 h 2109696"/>
              <a:gd name="connsiteX9" fmla="*/ 1761308 w 1761308"/>
              <a:gd name="connsiteY9" fmla="*/ 362832 h 2109696"/>
              <a:gd name="connsiteX10" fmla="*/ 1679629 w 1761308"/>
              <a:gd name="connsiteY10" fmla="*/ 354938 h 2109696"/>
              <a:gd name="connsiteX11" fmla="*/ 1195078 w 1761308"/>
              <a:gd name="connsiteY11" fmla="*/ 819489 h 2109696"/>
              <a:gd name="connsiteX12" fmla="*/ 1679629 w 1761308"/>
              <a:gd name="connsiteY12" fmla="*/ 1284040 h 2109696"/>
              <a:gd name="connsiteX13" fmla="*/ 1761308 w 1761308"/>
              <a:gd name="connsiteY13" fmla="*/ 1276146 h 2109696"/>
              <a:gd name="connsiteX14" fmla="*/ 1761308 w 1761308"/>
              <a:gd name="connsiteY14" fmla="*/ 1623604 h 2109696"/>
              <a:gd name="connsiteX15" fmla="*/ 1257714 w 1761308"/>
              <a:gd name="connsiteY15" fmla="*/ 1623604 h 2109696"/>
              <a:gd name="connsiteX16" fmla="*/ 1259979 w 1761308"/>
              <a:gd name="connsiteY16" fmla="*/ 1645145 h 2109696"/>
              <a:gd name="connsiteX17" fmla="*/ 775428 w 1761308"/>
              <a:gd name="connsiteY17" fmla="*/ 2109696 h 2109696"/>
              <a:gd name="connsiteX18" fmla="*/ 290877 w 1761308"/>
              <a:gd name="connsiteY18" fmla="*/ 1645145 h 2109696"/>
              <a:gd name="connsiteX19" fmla="*/ 293142 w 1761308"/>
              <a:gd name="connsiteY19" fmla="*/ 1623604 h 2109696"/>
              <a:gd name="connsiteX20" fmla="*/ 0 w 1761308"/>
              <a:gd name="connsiteY20" fmla="*/ 1623604 h 2109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61308" h="2109696">
                <a:moveTo>
                  <a:pt x="0" y="0"/>
                </a:moveTo>
                <a:lnTo>
                  <a:pt x="279296" y="0"/>
                </a:lnTo>
                <a:lnTo>
                  <a:pt x="274035" y="16249"/>
                </a:lnTo>
                <a:cubicBezTo>
                  <a:pt x="267580" y="46490"/>
                  <a:pt x="264190" y="77802"/>
                  <a:pt x="264190" y="109872"/>
                </a:cubicBezTo>
                <a:cubicBezTo>
                  <a:pt x="264190" y="366436"/>
                  <a:pt x="481131" y="574423"/>
                  <a:pt x="748741" y="574423"/>
                </a:cubicBezTo>
                <a:cubicBezTo>
                  <a:pt x="1016351" y="574423"/>
                  <a:pt x="1233292" y="366436"/>
                  <a:pt x="1233292" y="109872"/>
                </a:cubicBezTo>
                <a:cubicBezTo>
                  <a:pt x="1233292" y="77802"/>
                  <a:pt x="1229903" y="46490"/>
                  <a:pt x="1223448" y="16249"/>
                </a:cubicBezTo>
                <a:lnTo>
                  <a:pt x="1218187" y="0"/>
                </a:lnTo>
                <a:lnTo>
                  <a:pt x="1761308" y="0"/>
                </a:lnTo>
                <a:lnTo>
                  <a:pt x="1761308" y="362832"/>
                </a:lnTo>
                <a:lnTo>
                  <a:pt x="1679629" y="354938"/>
                </a:lnTo>
                <a:cubicBezTo>
                  <a:pt x="1412019" y="354938"/>
                  <a:pt x="1195078" y="562925"/>
                  <a:pt x="1195078" y="819489"/>
                </a:cubicBezTo>
                <a:cubicBezTo>
                  <a:pt x="1195078" y="1076053"/>
                  <a:pt x="1412019" y="1284040"/>
                  <a:pt x="1679629" y="1284040"/>
                </a:cubicBezTo>
                <a:lnTo>
                  <a:pt x="1761308" y="1276146"/>
                </a:lnTo>
                <a:lnTo>
                  <a:pt x="1761308" y="1623604"/>
                </a:lnTo>
                <a:lnTo>
                  <a:pt x="1257714" y="1623604"/>
                </a:lnTo>
                <a:lnTo>
                  <a:pt x="1259979" y="1645145"/>
                </a:lnTo>
                <a:cubicBezTo>
                  <a:pt x="1259979" y="1901709"/>
                  <a:pt x="1043038" y="2109696"/>
                  <a:pt x="775428" y="2109696"/>
                </a:cubicBezTo>
                <a:cubicBezTo>
                  <a:pt x="507818" y="2109696"/>
                  <a:pt x="290877" y="1901709"/>
                  <a:pt x="290877" y="1645145"/>
                </a:cubicBezTo>
                <a:lnTo>
                  <a:pt x="293142" y="1623604"/>
                </a:lnTo>
                <a:lnTo>
                  <a:pt x="0" y="162360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20" name="Forma libre 119"/>
          <p:cNvSpPr/>
          <p:nvPr/>
        </p:nvSpPr>
        <p:spPr>
          <a:xfrm>
            <a:off x="6161159" y="1814267"/>
            <a:ext cx="1761308" cy="2191533"/>
          </a:xfrm>
          <a:custGeom>
            <a:avLst/>
            <a:gdLst>
              <a:gd name="connsiteX0" fmla="*/ 0 w 1761308"/>
              <a:gd name="connsiteY0" fmla="*/ 0 h 2191533"/>
              <a:gd name="connsiteX1" fmla="*/ 417156 w 1761308"/>
              <a:gd name="connsiteY1" fmla="*/ 0 h 2191533"/>
              <a:gd name="connsiteX2" fmla="*/ 399619 w 1761308"/>
              <a:gd name="connsiteY2" fmla="*/ 54164 h 2191533"/>
              <a:gd name="connsiteX3" fmla="*/ 389774 w 1761308"/>
              <a:gd name="connsiteY3" fmla="*/ 147787 h 2191533"/>
              <a:gd name="connsiteX4" fmla="*/ 874325 w 1761308"/>
              <a:gd name="connsiteY4" fmla="*/ 612338 h 2191533"/>
              <a:gd name="connsiteX5" fmla="*/ 1358876 w 1761308"/>
              <a:gd name="connsiteY5" fmla="*/ 147787 h 2191533"/>
              <a:gd name="connsiteX6" fmla="*/ 1349032 w 1761308"/>
              <a:gd name="connsiteY6" fmla="*/ 54164 h 2191533"/>
              <a:gd name="connsiteX7" fmla="*/ 1331495 w 1761308"/>
              <a:gd name="connsiteY7" fmla="*/ 0 h 2191533"/>
              <a:gd name="connsiteX8" fmla="*/ 1761308 w 1761308"/>
              <a:gd name="connsiteY8" fmla="*/ 0 h 2191533"/>
              <a:gd name="connsiteX9" fmla="*/ 1761308 w 1761308"/>
              <a:gd name="connsiteY9" fmla="*/ 316725 h 2191533"/>
              <a:gd name="connsiteX10" fmla="*/ 1692753 w 1761308"/>
              <a:gd name="connsiteY10" fmla="*/ 310099 h 2191533"/>
              <a:gd name="connsiteX11" fmla="*/ 1208202 w 1761308"/>
              <a:gd name="connsiteY11" fmla="*/ 774650 h 2191533"/>
              <a:gd name="connsiteX12" fmla="*/ 1692753 w 1761308"/>
              <a:gd name="connsiteY12" fmla="*/ 1239201 h 2191533"/>
              <a:gd name="connsiteX13" fmla="*/ 1761308 w 1761308"/>
              <a:gd name="connsiteY13" fmla="*/ 1232575 h 2191533"/>
              <a:gd name="connsiteX14" fmla="*/ 1761308 w 1761308"/>
              <a:gd name="connsiteY14" fmla="*/ 1623604 h 2191533"/>
              <a:gd name="connsiteX15" fmla="*/ 1217976 w 1761308"/>
              <a:gd name="connsiteY15" fmla="*/ 1623604 h 2191533"/>
              <a:gd name="connsiteX16" fmla="*/ 1221135 w 1761308"/>
              <a:gd name="connsiteY16" fmla="*/ 1633359 h 2191533"/>
              <a:gd name="connsiteX17" fmla="*/ 1230979 w 1761308"/>
              <a:gd name="connsiteY17" fmla="*/ 1726982 h 2191533"/>
              <a:gd name="connsiteX18" fmla="*/ 746428 w 1761308"/>
              <a:gd name="connsiteY18" fmla="*/ 2191533 h 2191533"/>
              <a:gd name="connsiteX19" fmla="*/ 261877 w 1761308"/>
              <a:gd name="connsiteY19" fmla="*/ 1726982 h 2191533"/>
              <a:gd name="connsiteX20" fmla="*/ 271722 w 1761308"/>
              <a:gd name="connsiteY20" fmla="*/ 1633359 h 2191533"/>
              <a:gd name="connsiteX21" fmla="*/ 274880 w 1761308"/>
              <a:gd name="connsiteY21" fmla="*/ 1623604 h 2191533"/>
              <a:gd name="connsiteX22" fmla="*/ 0 w 1761308"/>
              <a:gd name="connsiteY22" fmla="*/ 1623604 h 2191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61308" h="2191533">
                <a:moveTo>
                  <a:pt x="0" y="0"/>
                </a:moveTo>
                <a:lnTo>
                  <a:pt x="417156" y="0"/>
                </a:lnTo>
                <a:lnTo>
                  <a:pt x="399619" y="54164"/>
                </a:lnTo>
                <a:cubicBezTo>
                  <a:pt x="393164" y="84405"/>
                  <a:pt x="389774" y="115717"/>
                  <a:pt x="389774" y="147787"/>
                </a:cubicBezTo>
                <a:cubicBezTo>
                  <a:pt x="389774" y="404351"/>
                  <a:pt x="606715" y="612338"/>
                  <a:pt x="874325" y="612338"/>
                </a:cubicBezTo>
                <a:cubicBezTo>
                  <a:pt x="1141935" y="612338"/>
                  <a:pt x="1358876" y="404351"/>
                  <a:pt x="1358876" y="147787"/>
                </a:cubicBezTo>
                <a:cubicBezTo>
                  <a:pt x="1358876" y="115717"/>
                  <a:pt x="1355487" y="84405"/>
                  <a:pt x="1349032" y="54164"/>
                </a:cubicBezTo>
                <a:lnTo>
                  <a:pt x="1331495" y="0"/>
                </a:lnTo>
                <a:lnTo>
                  <a:pt x="1761308" y="0"/>
                </a:lnTo>
                <a:lnTo>
                  <a:pt x="1761308" y="316725"/>
                </a:lnTo>
                <a:lnTo>
                  <a:pt x="1692753" y="310099"/>
                </a:lnTo>
                <a:cubicBezTo>
                  <a:pt x="1425143" y="310099"/>
                  <a:pt x="1208202" y="518086"/>
                  <a:pt x="1208202" y="774650"/>
                </a:cubicBezTo>
                <a:cubicBezTo>
                  <a:pt x="1208202" y="1031214"/>
                  <a:pt x="1425143" y="1239201"/>
                  <a:pt x="1692753" y="1239201"/>
                </a:cubicBezTo>
                <a:lnTo>
                  <a:pt x="1761308" y="1232575"/>
                </a:lnTo>
                <a:lnTo>
                  <a:pt x="1761308" y="1623604"/>
                </a:lnTo>
                <a:lnTo>
                  <a:pt x="1217976" y="1623604"/>
                </a:lnTo>
                <a:lnTo>
                  <a:pt x="1221135" y="1633359"/>
                </a:lnTo>
                <a:cubicBezTo>
                  <a:pt x="1227590" y="1663600"/>
                  <a:pt x="1230979" y="1694912"/>
                  <a:pt x="1230979" y="1726982"/>
                </a:cubicBezTo>
                <a:cubicBezTo>
                  <a:pt x="1230979" y="1983546"/>
                  <a:pt x="1014038" y="2191533"/>
                  <a:pt x="746428" y="2191533"/>
                </a:cubicBezTo>
                <a:cubicBezTo>
                  <a:pt x="478818" y="2191533"/>
                  <a:pt x="261877" y="1983546"/>
                  <a:pt x="261877" y="1726982"/>
                </a:cubicBezTo>
                <a:cubicBezTo>
                  <a:pt x="261877" y="1694912"/>
                  <a:pt x="265267" y="1663600"/>
                  <a:pt x="271722" y="1633359"/>
                </a:cubicBezTo>
                <a:lnTo>
                  <a:pt x="274880" y="1623604"/>
                </a:lnTo>
                <a:lnTo>
                  <a:pt x="0" y="162360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36" name="Forma libre 135"/>
          <p:cNvSpPr/>
          <p:nvPr/>
        </p:nvSpPr>
        <p:spPr>
          <a:xfrm>
            <a:off x="7378873" y="3449802"/>
            <a:ext cx="2724101" cy="2083051"/>
          </a:xfrm>
          <a:custGeom>
            <a:avLst/>
            <a:gdLst>
              <a:gd name="connsiteX0" fmla="*/ 539766 w 2724101"/>
              <a:gd name="connsiteY0" fmla="*/ 0 h 2083051"/>
              <a:gd name="connsiteX1" fmla="*/ 921276 w 2724101"/>
              <a:gd name="connsiteY1" fmla="*/ 0 h 2083051"/>
              <a:gd name="connsiteX2" fmla="*/ 913897 w 2724101"/>
              <a:gd name="connsiteY2" fmla="*/ 70179 h 2083051"/>
              <a:gd name="connsiteX3" fmla="*/ 1398448 w 2724101"/>
              <a:gd name="connsiteY3" fmla="*/ 534730 h 2083051"/>
              <a:gd name="connsiteX4" fmla="*/ 1882999 w 2724101"/>
              <a:gd name="connsiteY4" fmla="*/ 70179 h 2083051"/>
              <a:gd name="connsiteX5" fmla="*/ 1875620 w 2724101"/>
              <a:gd name="connsiteY5" fmla="*/ 0 h 2083051"/>
              <a:gd name="connsiteX6" fmla="*/ 2301074 w 2724101"/>
              <a:gd name="connsiteY6" fmla="*/ 0 h 2083051"/>
              <a:gd name="connsiteX7" fmla="*/ 2301074 w 2724101"/>
              <a:gd name="connsiteY7" fmla="*/ 359511 h 2083051"/>
              <a:gd name="connsiteX8" fmla="*/ 2337204 w 2724101"/>
              <a:gd name="connsiteY8" fmla="*/ 363003 h 2083051"/>
              <a:gd name="connsiteX9" fmla="*/ 2724101 w 2724101"/>
              <a:gd name="connsiteY9" fmla="*/ 818116 h 2083051"/>
              <a:gd name="connsiteX10" fmla="*/ 2337204 w 2724101"/>
              <a:gd name="connsiteY10" fmla="*/ 1273229 h 2083051"/>
              <a:gd name="connsiteX11" fmla="*/ 2301074 w 2724101"/>
              <a:gd name="connsiteY11" fmla="*/ 1276721 h 2083051"/>
              <a:gd name="connsiteX12" fmla="*/ 2301074 w 2724101"/>
              <a:gd name="connsiteY12" fmla="*/ 1623604 h 2083051"/>
              <a:gd name="connsiteX13" fmla="*/ 1891482 w 2724101"/>
              <a:gd name="connsiteY13" fmla="*/ 1623604 h 2083051"/>
              <a:gd name="connsiteX14" fmla="*/ 1882175 w 2724101"/>
              <a:gd name="connsiteY14" fmla="*/ 1712123 h 2083051"/>
              <a:gd name="connsiteX15" fmla="*/ 1407468 w 2724101"/>
              <a:gd name="connsiteY15" fmla="*/ 2083051 h 2083051"/>
              <a:gd name="connsiteX16" fmla="*/ 932762 w 2724101"/>
              <a:gd name="connsiteY16" fmla="*/ 1712123 h 2083051"/>
              <a:gd name="connsiteX17" fmla="*/ 923454 w 2724101"/>
              <a:gd name="connsiteY17" fmla="*/ 1623604 h 2083051"/>
              <a:gd name="connsiteX18" fmla="*/ 539766 w 2724101"/>
              <a:gd name="connsiteY18" fmla="*/ 1623604 h 2083051"/>
              <a:gd name="connsiteX19" fmla="*/ 539766 w 2724101"/>
              <a:gd name="connsiteY19" fmla="*/ 1261735 h 2083051"/>
              <a:gd name="connsiteX20" fmla="*/ 484551 w 2724101"/>
              <a:gd name="connsiteY20" fmla="*/ 1267071 h 2083051"/>
              <a:gd name="connsiteX21" fmla="*/ 0 w 2724101"/>
              <a:gd name="connsiteY21" fmla="*/ 802520 h 2083051"/>
              <a:gd name="connsiteX22" fmla="*/ 484551 w 2724101"/>
              <a:gd name="connsiteY22" fmla="*/ 337969 h 2083051"/>
              <a:gd name="connsiteX23" fmla="*/ 539766 w 2724101"/>
              <a:gd name="connsiteY23" fmla="*/ 343305 h 208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724101" h="2083051">
                <a:moveTo>
                  <a:pt x="539766" y="0"/>
                </a:moveTo>
                <a:lnTo>
                  <a:pt x="921276" y="0"/>
                </a:lnTo>
                <a:lnTo>
                  <a:pt x="913897" y="70179"/>
                </a:lnTo>
                <a:cubicBezTo>
                  <a:pt x="913897" y="326743"/>
                  <a:pt x="1130838" y="534730"/>
                  <a:pt x="1398448" y="534730"/>
                </a:cubicBezTo>
                <a:cubicBezTo>
                  <a:pt x="1666058" y="534730"/>
                  <a:pt x="1882999" y="326743"/>
                  <a:pt x="1882999" y="70179"/>
                </a:cubicBezTo>
                <a:lnTo>
                  <a:pt x="1875620" y="0"/>
                </a:lnTo>
                <a:lnTo>
                  <a:pt x="2301074" y="0"/>
                </a:lnTo>
                <a:lnTo>
                  <a:pt x="2301074" y="359511"/>
                </a:lnTo>
                <a:lnTo>
                  <a:pt x="2337204" y="363003"/>
                </a:lnTo>
                <a:cubicBezTo>
                  <a:pt x="2558006" y="406321"/>
                  <a:pt x="2724101" y="593623"/>
                  <a:pt x="2724101" y="818116"/>
                </a:cubicBezTo>
                <a:cubicBezTo>
                  <a:pt x="2724101" y="1042610"/>
                  <a:pt x="2558006" y="1229911"/>
                  <a:pt x="2337204" y="1273229"/>
                </a:cubicBezTo>
                <a:lnTo>
                  <a:pt x="2301074" y="1276721"/>
                </a:lnTo>
                <a:lnTo>
                  <a:pt x="2301074" y="1623604"/>
                </a:lnTo>
                <a:lnTo>
                  <a:pt x="1891482" y="1623604"/>
                </a:lnTo>
                <a:lnTo>
                  <a:pt x="1882175" y="1712123"/>
                </a:lnTo>
                <a:cubicBezTo>
                  <a:pt x="1836992" y="1923811"/>
                  <a:pt x="1641627" y="2083051"/>
                  <a:pt x="1407468" y="2083051"/>
                </a:cubicBezTo>
                <a:cubicBezTo>
                  <a:pt x="1173309" y="2083051"/>
                  <a:pt x="977944" y="1923811"/>
                  <a:pt x="932762" y="1712123"/>
                </a:cubicBezTo>
                <a:lnTo>
                  <a:pt x="923454" y="1623604"/>
                </a:lnTo>
                <a:lnTo>
                  <a:pt x="539766" y="1623604"/>
                </a:lnTo>
                <a:lnTo>
                  <a:pt x="539766" y="1261735"/>
                </a:lnTo>
                <a:lnTo>
                  <a:pt x="484551" y="1267071"/>
                </a:lnTo>
                <a:cubicBezTo>
                  <a:pt x="216941" y="1267071"/>
                  <a:pt x="0" y="1059084"/>
                  <a:pt x="0" y="802520"/>
                </a:cubicBezTo>
                <a:cubicBezTo>
                  <a:pt x="0" y="545956"/>
                  <a:pt x="216941" y="337969"/>
                  <a:pt x="484551" y="337969"/>
                </a:cubicBezTo>
                <a:lnTo>
                  <a:pt x="539766" y="34330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42" name="Forma libre 141"/>
          <p:cNvSpPr/>
          <p:nvPr/>
        </p:nvSpPr>
        <p:spPr>
          <a:xfrm>
            <a:off x="9717689" y="3451449"/>
            <a:ext cx="1761308" cy="1623604"/>
          </a:xfrm>
          <a:custGeom>
            <a:avLst/>
            <a:gdLst>
              <a:gd name="connsiteX0" fmla="*/ 0 w 1761308"/>
              <a:gd name="connsiteY0" fmla="*/ 0 h 1623604"/>
              <a:gd name="connsiteX1" fmla="*/ 485568 w 1761308"/>
              <a:gd name="connsiteY1" fmla="*/ 0 h 1623604"/>
              <a:gd name="connsiteX2" fmla="*/ 489769 w 1761308"/>
              <a:gd name="connsiteY2" fmla="*/ 39953 h 1623604"/>
              <a:gd name="connsiteX3" fmla="*/ 964476 w 1761308"/>
              <a:gd name="connsiteY3" fmla="*/ 410881 h 1623604"/>
              <a:gd name="connsiteX4" fmla="*/ 1439183 w 1761308"/>
              <a:gd name="connsiteY4" fmla="*/ 39953 h 1623604"/>
              <a:gd name="connsiteX5" fmla="*/ 1443384 w 1761308"/>
              <a:gd name="connsiteY5" fmla="*/ 0 h 1623604"/>
              <a:gd name="connsiteX6" fmla="*/ 1761308 w 1761308"/>
              <a:gd name="connsiteY6" fmla="*/ 0 h 1623604"/>
              <a:gd name="connsiteX7" fmla="*/ 1761308 w 1761308"/>
              <a:gd name="connsiteY7" fmla="*/ 1623604 h 1623604"/>
              <a:gd name="connsiteX8" fmla="*/ 1286952 w 1761308"/>
              <a:gd name="connsiteY8" fmla="*/ 1623604 h 1623604"/>
              <a:gd name="connsiteX9" fmla="*/ 1293005 w 1761308"/>
              <a:gd name="connsiteY9" fmla="*/ 1566039 h 1623604"/>
              <a:gd name="connsiteX10" fmla="*/ 808454 w 1761308"/>
              <a:gd name="connsiteY10" fmla="*/ 1101488 h 1623604"/>
              <a:gd name="connsiteX11" fmla="*/ 323903 w 1761308"/>
              <a:gd name="connsiteY11" fmla="*/ 1566039 h 1623604"/>
              <a:gd name="connsiteX12" fmla="*/ 329956 w 1761308"/>
              <a:gd name="connsiteY12" fmla="*/ 1623604 h 1623604"/>
              <a:gd name="connsiteX13" fmla="*/ 0 w 1761308"/>
              <a:gd name="connsiteY13" fmla="*/ 1623604 h 1623604"/>
              <a:gd name="connsiteX14" fmla="*/ 0 w 1761308"/>
              <a:gd name="connsiteY14" fmla="*/ 1269247 h 1623604"/>
              <a:gd name="connsiteX15" fmla="*/ 23457 w 1761308"/>
              <a:gd name="connsiteY15" fmla="*/ 1266980 h 1623604"/>
              <a:gd name="connsiteX16" fmla="*/ 410354 w 1761308"/>
              <a:gd name="connsiteY16" fmla="*/ 811867 h 1623604"/>
              <a:gd name="connsiteX17" fmla="*/ 23457 w 1761308"/>
              <a:gd name="connsiteY17" fmla="*/ 356754 h 1623604"/>
              <a:gd name="connsiteX18" fmla="*/ 0 w 1761308"/>
              <a:gd name="connsiteY18" fmla="*/ 354487 h 1623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61308" h="1623604">
                <a:moveTo>
                  <a:pt x="0" y="0"/>
                </a:moveTo>
                <a:lnTo>
                  <a:pt x="485568" y="0"/>
                </a:lnTo>
                <a:lnTo>
                  <a:pt x="489769" y="39953"/>
                </a:lnTo>
                <a:cubicBezTo>
                  <a:pt x="534952" y="251641"/>
                  <a:pt x="730317" y="410881"/>
                  <a:pt x="964476" y="410881"/>
                </a:cubicBezTo>
                <a:cubicBezTo>
                  <a:pt x="1198635" y="410881"/>
                  <a:pt x="1394000" y="251641"/>
                  <a:pt x="1439183" y="39953"/>
                </a:cubicBezTo>
                <a:lnTo>
                  <a:pt x="1443384" y="0"/>
                </a:lnTo>
                <a:lnTo>
                  <a:pt x="1761308" y="0"/>
                </a:lnTo>
                <a:lnTo>
                  <a:pt x="1761308" y="1623604"/>
                </a:lnTo>
                <a:lnTo>
                  <a:pt x="1286952" y="1623604"/>
                </a:lnTo>
                <a:lnTo>
                  <a:pt x="1293005" y="1566039"/>
                </a:lnTo>
                <a:cubicBezTo>
                  <a:pt x="1293005" y="1309475"/>
                  <a:pt x="1076064" y="1101488"/>
                  <a:pt x="808454" y="1101488"/>
                </a:cubicBezTo>
                <a:cubicBezTo>
                  <a:pt x="540844" y="1101488"/>
                  <a:pt x="323903" y="1309475"/>
                  <a:pt x="323903" y="1566039"/>
                </a:cubicBezTo>
                <a:lnTo>
                  <a:pt x="329956" y="1623604"/>
                </a:lnTo>
                <a:lnTo>
                  <a:pt x="0" y="1623604"/>
                </a:lnTo>
                <a:lnTo>
                  <a:pt x="0" y="1269247"/>
                </a:lnTo>
                <a:lnTo>
                  <a:pt x="23457" y="1266980"/>
                </a:lnTo>
                <a:cubicBezTo>
                  <a:pt x="244259" y="1223662"/>
                  <a:pt x="410354" y="1036361"/>
                  <a:pt x="410354" y="811867"/>
                </a:cubicBezTo>
                <a:cubicBezTo>
                  <a:pt x="410354" y="587374"/>
                  <a:pt x="244259" y="400072"/>
                  <a:pt x="23457" y="356754"/>
                </a:cubicBezTo>
                <a:lnTo>
                  <a:pt x="0" y="35448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34" name="Forma libre 133"/>
          <p:cNvSpPr/>
          <p:nvPr/>
        </p:nvSpPr>
        <p:spPr>
          <a:xfrm>
            <a:off x="7354476" y="1836796"/>
            <a:ext cx="2340636" cy="2144412"/>
          </a:xfrm>
          <a:custGeom>
            <a:avLst/>
            <a:gdLst>
              <a:gd name="connsiteX0" fmla="*/ 579328 w 2340636"/>
              <a:gd name="connsiteY0" fmla="*/ 0 h 2144412"/>
              <a:gd name="connsiteX1" fmla="*/ 982956 w 2340636"/>
              <a:gd name="connsiteY1" fmla="*/ 0 h 2144412"/>
              <a:gd name="connsiteX2" fmla="*/ 975431 w 2340636"/>
              <a:gd name="connsiteY2" fmla="*/ 71566 h 2144412"/>
              <a:gd name="connsiteX3" fmla="*/ 1459982 w 2340636"/>
              <a:gd name="connsiteY3" fmla="*/ 536117 h 2144412"/>
              <a:gd name="connsiteX4" fmla="*/ 1944533 w 2340636"/>
              <a:gd name="connsiteY4" fmla="*/ 71566 h 2144412"/>
              <a:gd name="connsiteX5" fmla="*/ 1937008 w 2340636"/>
              <a:gd name="connsiteY5" fmla="*/ 0 h 2144412"/>
              <a:gd name="connsiteX6" fmla="*/ 2340636 w 2340636"/>
              <a:gd name="connsiteY6" fmla="*/ 0 h 2144412"/>
              <a:gd name="connsiteX7" fmla="*/ 2340636 w 2340636"/>
              <a:gd name="connsiteY7" fmla="*/ 215891 h 2144412"/>
              <a:gd name="connsiteX8" fmla="*/ 2275045 w 2340636"/>
              <a:gd name="connsiteY8" fmla="*/ 209552 h 2144412"/>
              <a:gd name="connsiteX9" fmla="*/ 1790494 w 2340636"/>
              <a:gd name="connsiteY9" fmla="*/ 674103 h 2144412"/>
              <a:gd name="connsiteX10" fmla="*/ 2275045 w 2340636"/>
              <a:gd name="connsiteY10" fmla="*/ 1138654 h 2144412"/>
              <a:gd name="connsiteX11" fmla="*/ 2340636 w 2340636"/>
              <a:gd name="connsiteY11" fmla="*/ 1132315 h 2144412"/>
              <a:gd name="connsiteX12" fmla="*/ 2340636 w 2340636"/>
              <a:gd name="connsiteY12" fmla="*/ 1623604 h 2144412"/>
              <a:gd name="connsiteX13" fmla="*/ 1918137 w 2340636"/>
              <a:gd name="connsiteY13" fmla="*/ 1623604 h 2144412"/>
              <a:gd name="connsiteX14" fmla="*/ 1924052 w 2340636"/>
              <a:gd name="connsiteY14" fmla="*/ 1679861 h 2144412"/>
              <a:gd name="connsiteX15" fmla="*/ 1439501 w 2340636"/>
              <a:gd name="connsiteY15" fmla="*/ 2144412 h 2144412"/>
              <a:gd name="connsiteX16" fmla="*/ 954950 w 2340636"/>
              <a:gd name="connsiteY16" fmla="*/ 1679861 h 2144412"/>
              <a:gd name="connsiteX17" fmla="*/ 960866 w 2340636"/>
              <a:gd name="connsiteY17" fmla="*/ 1623604 h 2144412"/>
              <a:gd name="connsiteX18" fmla="*/ 579328 w 2340636"/>
              <a:gd name="connsiteY18" fmla="*/ 1623604 h 2144412"/>
              <a:gd name="connsiteX19" fmla="*/ 579328 w 2340636"/>
              <a:gd name="connsiteY19" fmla="*/ 1199293 h 2144412"/>
              <a:gd name="connsiteX20" fmla="*/ 484551 w 2340636"/>
              <a:gd name="connsiteY20" fmla="*/ 1208453 h 2144412"/>
              <a:gd name="connsiteX21" fmla="*/ 0 w 2340636"/>
              <a:gd name="connsiteY21" fmla="*/ 743902 h 2144412"/>
              <a:gd name="connsiteX22" fmla="*/ 484551 w 2340636"/>
              <a:gd name="connsiteY22" fmla="*/ 279351 h 2144412"/>
              <a:gd name="connsiteX23" fmla="*/ 579328 w 2340636"/>
              <a:gd name="connsiteY23" fmla="*/ 288511 h 2144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40636" h="2144412">
                <a:moveTo>
                  <a:pt x="579328" y="0"/>
                </a:moveTo>
                <a:lnTo>
                  <a:pt x="982956" y="0"/>
                </a:lnTo>
                <a:lnTo>
                  <a:pt x="975431" y="71566"/>
                </a:lnTo>
                <a:cubicBezTo>
                  <a:pt x="975431" y="328130"/>
                  <a:pt x="1192372" y="536117"/>
                  <a:pt x="1459982" y="536117"/>
                </a:cubicBezTo>
                <a:cubicBezTo>
                  <a:pt x="1727592" y="536117"/>
                  <a:pt x="1944533" y="328130"/>
                  <a:pt x="1944533" y="71566"/>
                </a:cubicBezTo>
                <a:lnTo>
                  <a:pt x="1937008" y="0"/>
                </a:lnTo>
                <a:lnTo>
                  <a:pt x="2340636" y="0"/>
                </a:lnTo>
                <a:lnTo>
                  <a:pt x="2340636" y="215891"/>
                </a:lnTo>
                <a:lnTo>
                  <a:pt x="2275045" y="209552"/>
                </a:lnTo>
                <a:cubicBezTo>
                  <a:pt x="2007435" y="209552"/>
                  <a:pt x="1790494" y="417539"/>
                  <a:pt x="1790494" y="674103"/>
                </a:cubicBezTo>
                <a:cubicBezTo>
                  <a:pt x="1790494" y="930667"/>
                  <a:pt x="2007435" y="1138654"/>
                  <a:pt x="2275045" y="1138654"/>
                </a:cubicBezTo>
                <a:lnTo>
                  <a:pt x="2340636" y="1132315"/>
                </a:lnTo>
                <a:lnTo>
                  <a:pt x="2340636" y="1623604"/>
                </a:lnTo>
                <a:lnTo>
                  <a:pt x="1918137" y="1623604"/>
                </a:lnTo>
                <a:lnTo>
                  <a:pt x="1924052" y="1679861"/>
                </a:lnTo>
                <a:cubicBezTo>
                  <a:pt x="1924052" y="1936425"/>
                  <a:pt x="1707111" y="2144412"/>
                  <a:pt x="1439501" y="2144412"/>
                </a:cubicBezTo>
                <a:cubicBezTo>
                  <a:pt x="1171891" y="2144412"/>
                  <a:pt x="954950" y="1936425"/>
                  <a:pt x="954950" y="1679861"/>
                </a:cubicBezTo>
                <a:lnTo>
                  <a:pt x="960866" y="1623604"/>
                </a:lnTo>
                <a:lnTo>
                  <a:pt x="579328" y="1623604"/>
                </a:lnTo>
                <a:lnTo>
                  <a:pt x="579328" y="1199293"/>
                </a:lnTo>
                <a:lnTo>
                  <a:pt x="484551" y="1208453"/>
                </a:lnTo>
                <a:cubicBezTo>
                  <a:pt x="216941" y="1208453"/>
                  <a:pt x="0" y="1000466"/>
                  <a:pt x="0" y="743902"/>
                </a:cubicBezTo>
                <a:cubicBezTo>
                  <a:pt x="0" y="487338"/>
                  <a:pt x="216941" y="279351"/>
                  <a:pt x="484551" y="279351"/>
                </a:cubicBezTo>
                <a:lnTo>
                  <a:pt x="579328" y="28851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69" name="Forma libre 168"/>
          <p:cNvSpPr/>
          <p:nvPr/>
        </p:nvSpPr>
        <p:spPr>
          <a:xfrm>
            <a:off x="9152734" y="1846514"/>
            <a:ext cx="2299576" cy="2046152"/>
          </a:xfrm>
          <a:custGeom>
            <a:avLst/>
            <a:gdLst>
              <a:gd name="connsiteX0" fmla="*/ 538268 w 2299576"/>
              <a:gd name="connsiteY0" fmla="*/ 0 h 2046152"/>
              <a:gd name="connsiteX1" fmla="*/ 1039912 w 2299576"/>
              <a:gd name="connsiteY1" fmla="*/ 0 h 2046152"/>
              <a:gd name="connsiteX2" fmla="*/ 1035960 w 2299576"/>
              <a:gd name="connsiteY2" fmla="*/ 37585 h 2046152"/>
              <a:gd name="connsiteX3" fmla="*/ 1520511 w 2299576"/>
              <a:gd name="connsiteY3" fmla="*/ 502136 h 2046152"/>
              <a:gd name="connsiteX4" fmla="*/ 2005062 w 2299576"/>
              <a:gd name="connsiteY4" fmla="*/ 37585 h 2046152"/>
              <a:gd name="connsiteX5" fmla="*/ 2001110 w 2299576"/>
              <a:gd name="connsiteY5" fmla="*/ 0 h 2046152"/>
              <a:gd name="connsiteX6" fmla="*/ 2299576 w 2299576"/>
              <a:gd name="connsiteY6" fmla="*/ 0 h 2046152"/>
              <a:gd name="connsiteX7" fmla="*/ 2299576 w 2299576"/>
              <a:gd name="connsiteY7" fmla="*/ 1623604 h 2046152"/>
              <a:gd name="connsiteX8" fmla="*/ 2000995 w 2299576"/>
              <a:gd name="connsiteY8" fmla="*/ 1623604 h 2046152"/>
              <a:gd name="connsiteX9" fmla="*/ 1995567 w 2299576"/>
              <a:gd name="connsiteY9" fmla="*/ 1675224 h 2046152"/>
              <a:gd name="connsiteX10" fmla="*/ 1520860 w 2299576"/>
              <a:gd name="connsiteY10" fmla="*/ 2046152 h 2046152"/>
              <a:gd name="connsiteX11" fmla="*/ 1046153 w 2299576"/>
              <a:gd name="connsiteY11" fmla="*/ 1675224 h 2046152"/>
              <a:gd name="connsiteX12" fmla="*/ 1040726 w 2299576"/>
              <a:gd name="connsiteY12" fmla="*/ 1623604 h 2046152"/>
              <a:gd name="connsiteX13" fmla="*/ 538268 w 2299576"/>
              <a:gd name="connsiteY13" fmla="*/ 1623604 h 2046152"/>
              <a:gd name="connsiteX14" fmla="*/ 538268 w 2299576"/>
              <a:gd name="connsiteY14" fmla="*/ 1133492 h 2046152"/>
              <a:gd name="connsiteX15" fmla="*/ 484551 w 2299576"/>
              <a:gd name="connsiteY15" fmla="*/ 1138684 h 2046152"/>
              <a:gd name="connsiteX16" fmla="*/ 0 w 2299576"/>
              <a:gd name="connsiteY16" fmla="*/ 674133 h 2046152"/>
              <a:gd name="connsiteX17" fmla="*/ 484551 w 2299576"/>
              <a:gd name="connsiteY17" fmla="*/ 209582 h 2046152"/>
              <a:gd name="connsiteX18" fmla="*/ 538268 w 2299576"/>
              <a:gd name="connsiteY18" fmla="*/ 214774 h 2046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99576" h="2046152">
                <a:moveTo>
                  <a:pt x="538268" y="0"/>
                </a:moveTo>
                <a:lnTo>
                  <a:pt x="1039912" y="0"/>
                </a:lnTo>
                <a:lnTo>
                  <a:pt x="1035960" y="37585"/>
                </a:lnTo>
                <a:cubicBezTo>
                  <a:pt x="1035960" y="294149"/>
                  <a:pt x="1252901" y="502136"/>
                  <a:pt x="1520511" y="502136"/>
                </a:cubicBezTo>
                <a:cubicBezTo>
                  <a:pt x="1788121" y="502136"/>
                  <a:pt x="2005062" y="294149"/>
                  <a:pt x="2005062" y="37585"/>
                </a:cubicBezTo>
                <a:lnTo>
                  <a:pt x="2001110" y="0"/>
                </a:lnTo>
                <a:lnTo>
                  <a:pt x="2299576" y="0"/>
                </a:lnTo>
                <a:lnTo>
                  <a:pt x="2299576" y="1623604"/>
                </a:lnTo>
                <a:lnTo>
                  <a:pt x="2000995" y="1623604"/>
                </a:lnTo>
                <a:lnTo>
                  <a:pt x="1995567" y="1675224"/>
                </a:lnTo>
                <a:cubicBezTo>
                  <a:pt x="1950384" y="1886912"/>
                  <a:pt x="1755019" y="2046152"/>
                  <a:pt x="1520860" y="2046152"/>
                </a:cubicBezTo>
                <a:cubicBezTo>
                  <a:pt x="1286701" y="2046152"/>
                  <a:pt x="1091336" y="1886912"/>
                  <a:pt x="1046153" y="1675224"/>
                </a:cubicBezTo>
                <a:lnTo>
                  <a:pt x="1040726" y="1623604"/>
                </a:lnTo>
                <a:lnTo>
                  <a:pt x="538268" y="1623604"/>
                </a:lnTo>
                <a:lnTo>
                  <a:pt x="538268" y="1133492"/>
                </a:lnTo>
                <a:lnTo>
                  <a:pt x="484551" y="1138684"/>
                </a:lnTo>
                <a:cubicBezTo>
                  <a:pt x="216941" y="1138684"/>
                  <a:pt x="0" y="930697"/>
                  <a:pt x="0" y="674133"/>
                </a:cubicBezTo>
                <a:cubicBezTo>
                  <a:pt x="0" y="417569"/>
                  <a:pt x="216941" y="209582"/>
                  <a:pt x="484551" y="209582"/>
                </a:cubicBezTo>
                <a:lnTo>
                  <a:pt x="538268" y="21477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77" name="Forma libre 176"/>
          <p:cNvSpPr/>
          <p:nvPr/>
        </p:nvSpPr>
        <p:spPr>
          <a:xfrm>
            <a:off x="9192079" y="4486876"/>
            <a:ext cx="2272546" cy="2205455"/>
          </a:xfrm>
          <a:custGeom>
            <a:avLst/>
            <a:gdLst>
              <a:gd name="connsiteX0" fmla="*/ 1322913 w 2272546"/>
              <a:gd name="connsiteY0" fmla="*/ 0 h 2205455"/>
              <a:gd name="connsiteX1" fmla="*/ 1807464 w 2272546"/>
              <a:gd name="connsiteY1" fmla="*/ 464551 h 2205455"/>
              <a:gd name="connsiteX2" fmla="*/ 1797620 w 2272546"/>
              <a:gd name="connsiteY2" fmla="*/ 558174 h 2205455"/>
              <a:gd name="connsiteX3" fmla="*/ 1789954 w 2272546"/>
              <a:gd name="connsiteY3" fmla="*/ 581851 h 2205455"/>
              <a:gd name="connsiteX4" fmla="*/ 2272546 w 2272546"/>
              <a:gd name="connsiteY4" fmla="*/ 581851 h 2205455"/>
              <a:gd name="connsiteX5" fmla="*/ 2272546 w 2272546"/>
              <a:gd name="connsiteY5" fmla="*/ 2205455 h 2205455"/>
              <a:gd name="connsiteX6" fmla="*/ 511238 w 2272546"/>
              <a:gd name="connsiteY6" fmla="*/ 2205455 h 2205455"/>
              <a:gd name="connsiteX7" fmla="*/ 511238 w 2272546"/>
              <a:gd name="connsiteY7" fmla="*/ 1855625 h 2205455"/>
              <a:gd name="connsiteX8" fmla="*/ 484551 w 2272546"/>
              <a:gd name="connsiteY8" fmla="*/ 1858204 h 2205455"/>
              <a:gd name="connsiteX9" fmla="*/ 0 w 2272546"/>
              <a:gd name="connsiteY9" fmla="*/ 1393653 h 2205455"/>
              <a:gd name="connsiteX10" fmla="*/ 484551 w 2272546"/>
              <a:gd name="connsiteY10" fmla="*/ 929102 h 2205455"/>
              <a:gd name="connsiteX11" fmla="*/ 511238 w 2272546"/>
              <a:gd name="connsiteY11" fmla="*/ 931681 h 2205455"/>
              <a:gd name="connsiteX12" fmla="*/ 511238 w 2272546"/>
              <a:gd name="connsiteY12" fmla="*/ 581851 h 2205455"/>
              <a:gd name="connsiteX13" fmla="*/ 855873 w 2272546"/>
              <a:gd name="connsiteY13" fmla="*/ 581851 h 2205455"/>
              <a:gd name="connsiteX14" fmla="*/ 848207 w 2272546"/>
              <a:gd name="connsiteY14" fmla="*/ 558174 h 2205455"/>
              <a:gd name="connsiteX15" fmla="*/ 838362 w 2272546"/>
              <a:gd name="connsiteY15" fmla="*/ 464551 h 2205455"/>
              <a:gd name="connsiteX16" fmla="*/ 1322913 w 2272546"/>
              <a:gd name="connsiteY16" fmla="*/ 0 h 2205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72546" h="2205455">
                <a:moveTo>
                  <a:pt x="1322913" y="0"/>
                </a:moveTo>
                <a:cubicBezTo>
                  <a:pt x="1590523" y="0"/>
                  <a:pt x="1807464" y="207987"/>
                  <a:pt x="1807464" y="464551"/>
                </a:cubicBezTo>
                <a:cubicBezTo>
                  <a:pt x="1807464" y="496621"/>
                  <a:pt x="1804074" y="527933"/>
                  <a:pt x="1797620" y="558174"/>
                </a:cubicBezTo>
                <a:lnTo>
                  <a:pt x="1789954" y="581851"/>
                </a:lnTo>
                <a:lnTo>
                  <a:pt x="2272546" y="581851"/>
                </a:lnTo>
                <a:lnTo>
                  <a:pt x="2272546" y="2205455"/>
                </a:lnTo>
                <a:lnTo>
                  <a:pt x="511238" y="2205455"/>
                </a:lnTo>
                <a:lnTo>
                  <a:pt x="511238" y="1855625"/>
                </a:lnTo>
                <a:lnTo>
                  <a:pt x="484551" y="1858204"/>
                </a:lnTo>
                <a:cubicBezTo>
                  <a:pt x="216941" y="1858204"/>
                  <a:pt x="0" y="1650217"/>
                  <a:pt x="0" y="1393653"/>
                </a:cubicBezTo>
                <a:cubicBezTo>
                  <a:pt x="0" y="1137089"/>
                  <a:pt x="216941" y="929102"/>
                  <a:pt x="484551" y="929102"/>
                </a:cubicBezTo>
                <a:lnTo>
                  <a:pt x="511238" y="931681"/>
                </a:lnTo>
                <a:lnTo>
                  <a:pt x="511238" y="581851"/>
                </a:lnTo>
                <a:lnTo>
                  <a:pt x="855873" y="581851"/>
                </a:lnTo>
                <a:lnTo>
                  <a:pt x="848207" y="558174"/>
                </a:lnTo>
                <a:cubicBezTo>
                  <a:pt x="841752" y="527933"/>
                  <a:pt x="838362" y="496621"/>
                  <a:pt x="838362" y="464551"/>
                </a:cubicBezTo>
                <a:cubicBezTo>
                  <a:pt x="838362" y="207987"/>
                  <a:pt x="1055303" y="0"/>
                  <a:pt x="1322913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186" name="Forma libre 185"/>
          <p:cNvSpPr/>
          <p:nvPr/>
        </p:nvSpPr>
        <p:spPr>
          <a:xfrm>
            <a:off x="6161159" y="191969"/>
            <a:ext cx="2257148" cy="2278318"/>
          </a:xfrm>
          <a:custGeom>
            <a:avLst/>
            <a:gdLst>
              <a:gd name="connsiteX0" fmla="*/ 0 w 2257148"/>
              <a:gd name="connsiteY0" fmla="*/ 0 h 2278318"/>
              <a:gd name="connsiteX1" fmla="*/ 1761308 w 2257148"/>
              <a:gd name="connsiteY1" fmla="*/ 0 h 2278318"/>
              <a:gd name="connsiteX2" fmla="*/ 1761308 w 2257148"/>
              <a:gd name="connsiteY2" fmla="*/ 337481 h 2278318"/>
              <a:gd name="connsiteX3" fmla="*/ 1772597 w 2257148"/>
              <a:gd name="connsiteY3" fmla="*/ 336390 h 2278318"/>
              <a:gd name="connsiteX4" fmla="*/ 2257148 w 2257148"/>
              <a:gd name="connsiteY4" fmla="*/ 800941 h 2278318"/>
              <a:gd name="connsiteX5" fmla="*/ 1772597 w 2257148"/>
              <a:gd name="connsiteY5" fmla="*/ 1265492 h 2278318"/>
              <a:gd name="connsiteX6" fmla="*/ 1761308 w 2257148"/>
              <a:gd name="connsiteY6" fmla="*/ 1264401 h 2278318"/>
              <a:gd name="connsiteX7" fmla="*/ 1761308 w 2257148"/>
              <a:gd name="connsiteY7" fmla="*/ 1623604 h 2278318"/>
              <a:gd name="connsiteX8" fmla="*/ 1321839 w 2257148"/>
              <a:gd name="connsiteY8" fmla="*/ 1623604 h 2278318"/>
              <a:gd name="connsiteX9" fmla="*/ 1327127 w 2257148"/>
              <a:gd name="connsiteY9" fmla="*/ 1632943 h 2278318"/>
              <a:gd name="connsiteX10" fmla="*/ 1365205 w 2257148"/>
              <a:gd name="connsiteY10" fmla="*/ 1813767 h 2278318"/>
              <a:gd name="connsiteX11" fmla="*/ 880654 w 2257148"/>
              <a:gd name="connsiteY11" fmla="*/ 2278318 h 2278318"/>
              <a:gd name="connsiteX12" fmla="*/ 396103 w 2257148"/>
              <a:gd name="connsiteY12" fmla="*/ 1813767 h 2278318"/>
              <a:gd name="connsiteX13" fmla="*/ 434181 w 2257148"/>
              <a:gd name="connsiteY13" fmla="*/ 1632943 h 2278318"/>
              <a:gd name="connsiteX14" fmla="*/ 439469 w 2257148"/>
              <a:gd name="connsiteY14" fmla="*/ 1623604 h 2278318"/>
              <a:gd name="connsiteX15" fmla="*/ 0 w 2257148"/>
              <a:gd name="connsiteY15" fmla="*/ 1623604 h 2278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57148" h="2278318">
                <a:moveTo>
                  <a:pt x="0" y="0"/>
                </a:moveTo>
                <a:lnTo>
                  <a:pt x="1761308" y="0"/>
                </a:lnTo>
                <a:lnTo>
                  <a:pt x="1761308" y="337481"/>
                </a:lnTo>
                <a:lnTo>
                  <a:pt x="1772597" y="336390"/>
                </a:lnTo>
                <a:cubicBezTo>
                  <a:pt x="2040207" y="336390"/>
                  <a:pt x="2257148" y="544377"/>
                  <a:pt x="2257148" y="800941"/>
                </a:cubicBezTo>
                <a:cubicBezTo>
                  <a:pt x="2257148" y="1057505"/>
                  <a:pt x="2040207" y="1265492"/>
                  <a:pt x="1772597" y="1265492"/>
                </a:cubicBezTo>
                <a:lnTo>
                  <a:pt x="1761308" y="1264401"/>
                </a:lnTo>
                <a:lnTo>
                  <a:pt x="1761308" y="1623604"/>
                </a:lnTo>
                <a:lnTo>
                  <a:pt x="1321839" y="1623604"/>
                </a:lnTo>
                <a:lnTo>
                  <a:pt x="1327127" y="1632943"/>
                </a:lnTo>
                <a:cubicBezTo>
                  <a:pt x="1351646" y="1688521"/>
                  <a:pt x="1365205" y="1749626"/>
                  <a:pt x="1365205" y="1813767"/>
                </a:cubicBezTo>
                <a:cubicBezTo>
                  <a:pt x="1365205" y="2070331"/>
                  <a:pt x="1148264" y="2278318"/>
                  <a:pt x="880654" y="2278318"/>
                </a:cubicBezTo>
                <a:cubicBezTo>
                  <a:pt x="613044" y="2278318"/>
                  <a:pt x="396103" y="2070331"/>
                  <a:pt x="396103" y="1813767"/>
                </a:cubicBezTo>
                <a:cubicBezTo>
                  <a:pt x="396103" y="1749626"/>
                  <a:pt x="409662" y="1688521"/>
                  <a:pt x="434181" y="1632943"/>
                </a:cubicBezTo>
                <a:lnTo>
                  <a:pt x="439469" y="1623604"/>
                </a:lnTo>
                <a:lnTo>
                  <a:pt x="0" y="162360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sp>
        <p:nvSpPr>
          <p:cNvPr id="208" name="Forma libre 207"/>
          <p:cNvSpPr/>
          <p:nvPr/>
        </p:nvSpPr>
        <p:spPr>
          <a:xfrm>
            <a:off x="7921143" y="182606"/>
            <a:ext cx="1761308" cy="2155491"/>
          </a:xfrm>
          <a:custGeom>
            <a:avLst/>
            <a:gdLst>
              <a:gd name="connsiteX0" fmla="*/ 0 w 1761308"/>
              <a:gd name="connsiteY0" fmla="*/ 0 h 2155491"/>
              <a:gd name="connsiteX1" fmla="*/ 1761308 w 1761308"/>
              <a:gd name="connsiteY1" fmla="*/ 0 h 2155491"/>
              <a:gd name="connsiteX2" fmla="*/ 1761308 w 1761308"/>
              <a:gd name="connsiteY2" fmla="*/ 357129 h 2155491"/>
              <a:gd name="connsiteX3" fmla="*/ 1722633 w 1761308"/>
              <a:gd name="connsiteY3" fmla="*/ 345619 h 2155491"/>
              <a:gd name="connsiteX4" fmla="*/ 1624979 w 1761308"/>
              <a:gd name="connsiteY4" fmla="*/ 336181 h 2155491"/>
              <a:gd name="connsiteX5" fmla="*/ 1140428 w 1761308"/>
              <a:gd name="connsiteY5" fmla="*/ 800732 h 2155491"/>
              <a:gd name="connsiteX6" fmla="*/ 1624979 w 1761308"/>
              <a:gd name="connsiteY6" fmla="*/ 1265283 h 2155491"/>
              <a:gd name="connsiteX7" fmla="*/ 1722633 w 1761308"/>
              <a:gd name="connsiteY7" fmla="*/ 1255845 h 2155491"/>
              <a:gd name="connsiteX8" fmla="*/ 1761308 w 1761308"/>
              <a:gd name="connsiteY8" fmla="*/ 1244335 h 2155491"/>
              <a:gd name="connsiteX9" fmla="*/ 1761308 w 1761308"/>
              <a:gd name="connsiteY9" fmla="*/ 1623604 h 2155491"/>
              <a:gd name="connsiteX10" fmla="*/ 1358125 w 1761308"/>
              <a:gd name="connsiteY10" fmla="*/ 1623604 h 2155491"/>
              <a:gd name="connsiteX11" fmla="*/ 1365205 w 1761308"/>
              <a:gd name="connsiteY11" fmla="*/ 1690940 h 2155491"/>
              <a:gd name="connsiteX12" fmla="*/ 880654 w 1761308"/>
              <a:gd name="connsiteY12" fmla="*/ 2155491 h 2155491"/>
              <a:gd name="connsiteX13" fmla="*/ 396103 w 1761308"/>
              <a:gd name="connsiteY13" fmla="*/ 1690940 h 2155491"/>
              <a:gd name="connsiteX14" fmla="*/ 403183 w 1761308"/>
              <a:gd name="connsiteY14" fmla="*/ 1623604 h 2155491"/>
              <a:gd name="connsiteX15" fmla="*/ 0 w 1761308"/>
              <a:gd name="connsiteY15" fmla="*/ 1623604 h 2155491"/>
              <a:gd name="connsiteX16" fmla="*/ 0 w 1761308"/>
              <a:gd name="connsiteY16" fmla="*/ 1263940 h 2155491"/>
              <a:gd name="connsiteX17" fmla="*/ 13895 w 1761308"/>
              <a:gd name="connsiteY17" fmla="*/ 1265283 h 2155491"/>
              <a:gd name="connsiteX18" fmla="*/ 498446 w 1761308"/>
              <a:gd name="connsiteY18" fmla="*/ 800732 h 2155491"/>
              <a:gd name="connsiteX19" fmla="*/ 13895 w 1761308"/>
              <a:gd name="connsiteY19" fmla="*/ 336181 h 2155491"/>
              <a:gd name="connsiteX20" fmla="*/ 0 w 1761308"/>
              <a:gd name="connsiteY20" fmla="*/ 337524 h 215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761308" h="2155491">
                <a:moveTo>
                  <a:pt x="0" y="0"/>
                </a:moveTo>
                <a:lnTo>
                  <a:pt x="1761308" y="0"/>
                </a:lnTo>
                <a:lnTo>
                  <a:pt x="1761308" y="357129"/>
                </a:lnTo>
                <a:lnTo>
                  <a:pt x="1722633" y="345619"/>
                </a:lnTo>
                <a:cubicBezTo>
                  <a:pt x="1691090" y="339431"/>
                  <a:pt x="1658430" y="336181"/>
                  <a:pt x="1624979" y="336181"/>
                </a:cubicBezTo>
                <a:cubicBezTo>
                  <a:pt x="1357369" y="336181"/>
                  <a:pt x="1140428" y="544168"/>
                  <a:pt x="1140428" y="800732"/>
                </a:cubicBezTo>
                <a:cubicBezTo>
                  <a:pt x="1140428" y="1057296"/>
                  <a:pt x="1357369" y="1265283"/>
                  <a:pt x="1624979" y="1265283"/>
                </a:cubicBezTo>
                <a:cubicBezTo>
                  <a:pt x="1658430" y="1265283"/>
                  <a:pt x="1691090" y="1262033"/>
                  <a:pt x="1722633" y="1255845"/>
                </a:cubicBezTo>
                <a:lnTo>
                  <a:pt x="1761308" y="1244335"/>
                </a:lnTo>
                <a:lnTo>
                  <a:pt x="1761308" y="1623604"/>
                </a:lnTo>
                <a:lnTo>
                  <a:pt x="1358125" y="1623604"/>
                </a:lnTo>
                <a:lnTo>
                  <a:pt x="1365205" y="1690940"/>
                </a:lnTo>
                <a:cubicBezTo>
                  <a:pt x="1365205" y="1947504"/>
                  <a:pt x="1148264" y="2155491"/>
                  <a:pt x="880654" y="2155491"/>
                </a:cubicBezTo>
                <a:cubicBezTo>
                  <a:pt x="613044" y="2155491"/>
                  <a:pt x="396103" y="1947504"/>
                  <a:pt x="396103" y="1690940"/>
                </a:cubicBezTo>
                <a:lnTo>
                  <a:pt x="403183" y="1623604"/>
                </a:lnTo>
                <a:lnTo>
                  <a:pt x="0" y="1623604"/>
                </a:lnTo>
                <a:lnTo>
                  <a:pt x="0" y="1263940"/>
                </a:lnTo>
                <a:lnTo>
                  <a:pt x="13895" y="1265283"/>
                </a:lnTo>
                <a:cubicBezTo>
                  <a:pt x="281505" y="1265283"/>
                  <a:pt x="498446" y="1057296"/>
                  <a:pt x="498446" y="800732"/>
                </a:cubicBezTo>
                <a:cubicBezTo>
                  <a:pt x="498446" y="544168"/>
                  <a:pt x="281505" y="336181"/>
                  <a:pt x="13895" y="336181"/>
                </a:cubicBezTo>
                <a:lnTo>
                  <a:pt x="0" y="33752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 dirty="0"/>
          </a:p>
        </p:txBody>
      </p:sp>
      <p:sp>
        <p:nvSpPr>
          <p:cNvPr id="214" name="Forma libre 213"/>
          <p:cNvSpPr/>
          <p:nvPr/>
        </p:nvSpPr>
        <p:spPr>
          <a:xfrm>
            <a:off x="9072947" y="192815"/>
            <a:ext cx="2379363" cy="2155192"/>
          </a:xfrm>
          <a:custGeom>
            <a:avLst/>
            <a:gdLst>
              <a:gd name="connsiteX0" fmla="*/ 618055 w 2379363"/>
              <a:gd name="connsiteY0" fmla="*/ 0 h 2155192"/>
              <a:gd name="connsiteX1" fmla="*/ 2379363 w 2379363"/>
              <a:gd name="connsiteY1" fmla="*/ 0 h 2155192"/>
              <a:gd name="connsiteX2" fmla="*/ 2379363 w 2379363"/>
              <a:gd name="connsiteY2" fmla="*/ 1623604 h 2155192"/>
              <a:gd name="connsiteX3" fmla="*/ 2076220 w 2379363"/>
              <a:gd name="connsiteY3" fmla="*/ 1623604 h 2155192"/>
              <a:gd name="connsiteX4" fmla="*/ 2083269 w 2379363"/>
              <a:gd name="connsiteY4" fmla="*/ 1690641 h 2155192"/>
              <a:gd name="connsiteX5" fmla="*/ 1598718 w 2379363"/>
              <a:gd name="connsiteY5" fmla="*/ 2155192 h 2155192"/>
              <a:gd name="connsiteX6" fmla="*/ 1114167 w 2379363"/>
              <a:gd name="connsiteY6" fmla="*/ 1690641 h 2155192"/>
              <a:gd name="connsiteX7" fmla="*/ 1121216 w 2379363"/>
              <a:gd name="connsiteY7" fmla="*/ 1623604 h 2155192"/>
              <a:gd name="connsiteX8" fmla="*/ 618055 w 2379363"/>
              <a:gd name="connsiteY8" fmla="*/ 1623604 h 2155192"/>
              <a:gd name="connsiteX9" fmla="*/ 618055 w 2379363"/>
              <a:gd name="connsiteY9" fmla="*/ 1256246 h 2155192"/>
              <a:gd name="connsiteX10" fmla="*/ 582205 w 2379363"/>
              <a:gd name="connsiteY10" fmla="*/ 1266915 h 2155192"/>
              <a:gd name="connsiteX11" fmla="*/ 484551 w 2379363"/>
              <a:gd name="connsiteY11" fmla="*/ 1276353 h 2155192"/>
              <a:gd name="connsiteX12" fmla="*/ 0 w 2379363"/>
              <a:gd name="connsiteY12" fmla="*/ 811802 h 2155192"/>
              <a:gd name="connsiteX13" fmla="*/ 484551 w 2379363"/>
              <a:gd name="connsiteY13" fmla="*/ 347251 h 2155192"/>
              <a:gd name="connsiteX14" fmla="*/ 582205 w 2379363"/>
              <a:gd name="connsiteY14" fmla="*/ 356689 h 2155192"/>
              <a:gd name="connsiteX15" fmla="*/ 618055 w 2379363"/>
              <a:gd name="connsiteY15" fmla="*/ 367358 h 2155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79363" h="2155192">
                <a:moveTo>
                  <a:pt x="618055" y="0"/>
                </a:moveTo>
                <a:lnTo>
                  <a:pt x="2379363" y="0"/>
                </a:lnTo>
                <a:lnTo>
                  <a:pt x="2379363" y="1623604"/>
                </a:lnTo>
                <a:lnTo>
                  <a:pt x="2076220" y="1623604"/>
                </a:lnTo>
                <a:lnTo>
                  <a:pt x="2083269" y="1690641"/>
                </a:lnTo>
                <a:cubicBezTo>
                  <a:pt x="2083269" y="1947205"/>
                  <a:pt x="1866328" y="2155192"/>
                  <a:pt x="1598718" y="2155192"/>
                </a:cubicBezTo>
                <a:cubicBezTo>
                  <a:pt x="1331108" y="2155192"/>
                  <a:pt x="1114167" y="1947205"/>
                  <a:pt x="1114167" y="1690641"/>
                </a:cubicBezTo>
                <a:lnTo>
                  <a:pt x="1121216" y="1623604"/>
                </a:lnTo>
                <a:lnTo>
                  <a:pt x="618055" y="1623604"/>
                </a:lnTo>
                <a:lnTo>
                  <a:pt x="618055" y="1256246"/>
                </a:lnTo>
                <a:lnTo>
                  <a:pt x="582205" y="1266915"/>
                </a:lnTo>
                <a:cubicBezTo>
                  <a:pt x="550662" y="1273103"/>
                  <a:pt x="518002" y="1276353"/>
                  <a:pt x="484551" y="1276353"/>
                </a:cubicBezTo>
                <a:cubicBezTo>
                  <a:pt x="216941" y="1276353"/>
                  <a:pt x="0" y="1068366"/>
                  <a:pt x="0" y="811802"/>
                </a:cubicBezTo>
                <a:cubicBezTo>
                  <a:pt x="0" y="555238"/>
                  <a:pt x="216941" y="347251"/>
                  <a:pt x="484551" y="347251"/>
                </a:cubicBezTo>
                <a:cubicBezTo>
                  <a:pt x="518002" y="347251"/>
                  <a:pt x="550662" y="350501"/>
                  <a:pt x="582205" y="356689"/>
                </a:cubicBezTo>
                <a:lnTo>
                  <a:pt x="618055" y="36735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MX"/>
          </a:p>
        </p:txBody>
      </p:sp>
      <p:pic>
        <p:nvPicPr>
          <p:cNvPr id="215" name="Imagen 2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16" y="182606"/>
            <a:ext cx="5273579" cy="64944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216" name="Rectángulo 215"/>
          <p:cNvSpPr/>
          <p:nvPr/>
        </p:nvSpPr>
        <p:spPr>
          <a:xfrm>
            <a:off x="1355040" y="4810649"/>
            <a:ext cx="1761308" cy="1623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7" name="Elipse 216"/>
          <p:cNvSpPr/>
          <p:nvPr/>
        </p:nvSpPr>
        <p:spPr>
          <a:xfrm>
            <a:off x="4093671" y="5505151"/>
            <a:ext cx="969102" cy="929102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404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</Words>
  <Application>Microsoft Office PowerPoint</Application>
  <PresentationFormat>Panorámica</PresentationFormat>
  <Paragraphs>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ADMIN</cp:lastModifiedBy>
  <cp:revision>8</cp:revision>
  <dcterms:created xsi:type="dcterms:W3CDTF">2025-02-24T17:25:39Z</dcterms:created>
  <dcterms:modified xsi:type="dcterms:W3CDTF">2025-03-03T05:13:05Z</dcterms:modified>
</cp:coreProperties>
</file>